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8"/>
  </p:notesMasterIdLst>
  <p:handoutMasterIdLst>
    <p:handoutMasterId r:id="rId9"/>
  </p:handoutMasterIdLst>
  <p:sldIdLst>
    <p:sldId id="290" r:id="rId2"/>
    <p:sldId id="287" r:id="rId3"/>
    <p:sldId id="288" r:id="rId4"/>
    <p:sldId id="291" r:id="rId5"/>
    <p:sldId id="289" r:id="rId6"/>
    <p:sldId id="293" r:id="rId7"/>
  </p:sldIdLst>
  <p:sldSz cx="9144000" cy="6858000" type="screen4x3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29" autoAdjust="0"/>
  </p:normalViewPr>
  <p:slideViewPr>
    <p:cSldViewPr>
      <p:cViewPr varScale="1">
        <p:scale>
          <a:sx n="88" d="100"/>
          <a:sy n="88" d="100"/>
        </p:scale>
        <p:origin x="127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60" cy="498902"/>
          </a:xfrm>
          <a:prstGeom prst="rect">
            <a:avLst/>
          </a:prstGeom>
        </p:spPr>
        <p:txBody>
          <a:bodyPr vert="horz" lIns="93150" tIns="46575" rIns="93150" bIns="4657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8293" y="0"/>
            <a:ext cx="2950460" cy="498902"/>
          </a:xfrm>
          <a:prstGeom prst="rect">
            <a:avLst/>
          </a:prstGeom>
        </p:spPr>
        <p:txBody>
          <a:bodyPr vert="horz" lIns="93150" tIns="46575" rIns="93150" bIns="46575" rtlCol="0"/>
          <a:lstStyle>
            <a:lvl1pPr algn="r">
              <a:defRPr sz="1200"/>
            </a:lvl1pPr>
          </a:lstStyle>
          <a:p>
            <a:fld id="{3ACD6582-6B3B-4275-9151-C7382692285D}" type="datetimeFigureOut">
              <a:rPr lang="en-GB" smtClean="0"/>
              <a:t>28/09/2020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12"/>
            <a:ext cx="2950460" cy="498901"/>
          </a:xfrm>
          <a:prstGeom prst="rect">
            <a:avLst/>
          </a:prstGeom>
        </p:spPr>
        <p:txBody>
          <a:bodyPr vert="horz" lIns="93150" tIns="46575" rIns="93150" bIns="4657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8293" y="9443612"/>
            <a:ext cx="2950460" cy="498901"/>
          </a:xfrm>
          <a:prstGeom prst="rect">
            <a:avLst/>
          </a:prstGeom>
        </p:spPr>
        <p:txBody>
          <a:bodyPr vert="horz" lIns="93150" tIns="46575" rIns="93150" bIns="46575" rtlCol="0" anchor="b"/>
          <a:lstStyle>
            <a:lvl1pPr algn="r">
              <a:defRPr sz="1200"/>
            </a:lvl1pPr>
          </a:lstStyle>
          <a:p>
            <a:fld id="{0DC7FEE9-66DA-4C0F-8441-6049F12611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1143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1162" cy="497125"/>
          </a:xfrm>
          <a:prstGeom prst="rect">
            <a:avLst/>
          </a:prstGeom>
        </p:spPr>
        <p:txBody>
          <a:bodyPr vert="horz" lIns="93150" tIns="46575" rIns="93150" bIns="4657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7" y="1"/>
            <a:ext cx="2951162" cy="497125"/>
          </a:xfrm>
          <a:prstGeom prst="rect">
            <a:avLst/>
          </a:prstGeom>
        </p:spPr>
        <p:txBody>
          <a:bodyPr vert="horz" lIns="93150" tIns="46575" rIns="93150" bIns="46575" rtlCol="0"/>
          <a:lstStyle>
            <a:lvl1pPr algn="r">
              <a:defRPr sz="1200"/>
            </a:lvl1pPr>
          </a:lstStyle>
          <a:p>
            <a:fld id="{A8EA5AD3-1102-41DA-9F7B-3D22EA351C5B}" type="datetimeFigureOut">
              <a:rPr lang="en-GB" smtClean="0"/>
              <a:t>28/09/2020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0" tIns="46575" rIns="93150" bIns="4657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3150" tIns="46575" rIns="93150" bIns="4657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2" cy="497125"/>
          </a:xfrm>
          <a:prstGeom prst="rect">
            <a:avLst/>
          </a:prstGeom>
        </p:spPr>
        <p:txBody>
          <a:bodyPr vert="horz" lIns="93150" tIns="46575" rIns="93150" bIns="4657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7" y="9443662"/>
            <a:ext cx="2951162" cy="497125"/>
          </a:xfrm>
          <a:prstGeom prst="rect">
            <a:avLst/>
          </a:prstGeom>
        </p:spPr>
        <p:txBody>
          <a:bodyPr vert="horz" lIns="93150" tIns="46575" rIns="93150" bIns="46575" rtlCol="0" anchor="b"/>
          <a:lstStyle>
            <a:lvl1pPr algn="r">
              <a:defRPr sz="1200"/>
            </a:lvl1pPr>
          </a:lstStyle>
          <a:p>
            <a:fld id="{6079689E-5CEB-448E-8DE5-7D951EFF58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964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5558BC-35BF-4AC3-8927-6D79CBBD8FF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148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9689E-5CEB-448E-8DE5-7D951EFF587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862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5558BC-35BF-4AC3-8927-6D79CBBD8FF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939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.1 - (OnCampus) Title Page">
    <p:bg>
      <p:bgPr>
        <a:solidFill>
          <a:srgbClr val="FFF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5536" y="3429000"/>
            <a:ext cx="8280920" cy="244827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enter author details</a:t>
            </a:r>
          </a:p>
          <a:p>
            <a:endParaRPr lang="en-US" dirty="0" smtClean="0"/>
          </a:p>
          <a:p>
            <a:r>
              <a:rPr lang="en-US" dirty="0" smtClean="0"/>
              <a:t>CREAM SLIDES ARE GOOD FOR ACCESSIBILITY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1700808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baseline="0">
                <a:solidFill>
                  <a:schemeClr val="tx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presentation title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2362200"/>
            <a:ext cx="8291512" cy="76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subtitle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900" y="467118"/>
            <a:ext cx="1897556" cy="6879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4740"/>
            <a:ext cx="3036507" cy="72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16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.8 - (OnCampus) Content with Caption">
    <p:bg>
      <p:bgPr>
        <a:solidFill>
          <a:srgbClr val="FFF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2807"/>
            <a:ext cx="3008233" cy="1162639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title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4732" y="272806"/>
            <a:ext cx="5112068" cy="5853188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dirty="0" smtClean="0"/>
              <a:t>Click to edit text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446"/>
            <a:ext cx="3008233" cy="4690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05674" indent="0">
              <a:buNone/>
              <a:defRPr sz="500"/>
            </a:lvl2pPr>
            <a:lvl3pPr marL="411349" indent="0">
              <a:buNone/>
              <a:defRPr sz="400"/>
            </a:lvl3pPr>
            <a:lvl4pPr marL="617023" indent="0">
              <a:buNone/>
              <a:defRPr sz="400"/>
            </a:lvl4pPr>
            <a:lvl5pPr marL="822697" indent="0">
              <a:buNone/>
              <a:defRPr sz="400"/>
            </a:lvl5pPr>
            <a:lvl6pPr marL="1028371" indent="0">
              <a:buNone/>
              <a:defRPr sz="400"/>
            </a:lvl6pPr>
            <a:lvl7pPr marL="1234046" indent="0">
              <a:buNone/>
              <a:defRPr sz="400"/>
            </a:lvl7pPr>
            <a:lvl8pPr marL="1439720" indent="0">
              <a:buNone/>
              <a:defRPr sz="400"/>
            </a:lvl8pPr>
            <a:lvl9pPr marL="1645394" indent="0">
              <a:buNone/>
              <a:defRPr sz="400"/>
            </a:lvl9pPr>
          </a:lstStyle>
          <a:p>
            <a:pPr lvl="0"/>
            <a:r>
              <a:rPr lang="en-US" dirty="0" smtClean="0"/>
              <a:t>Edit text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228000"/>
            <a:ext cx="2226757" cy="5349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7"/>
          <a:stretch/>
        </p:blipFill>
        <p:spPr>
          <a:xfrm>
            <a:off x="7236296" y="6045992"/>
            <a:ext cx="1512168" cy="82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235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.9 - (OnCampus) Picture with Caption">
    <p:bg>
      <p:bgPr>
        <a:solidFill>
          <a:srgbClr val="FFF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367" y="4800528"/>
            <a:ext cx="5486400" cy="567037"/>
          </a:xfrm>
          <a:prstGeom prst="rect">
            <a:avLst/>
          </a:prstGeom>
        </p:spPr>
        <p:txBody>
          <a:bodyPr anchor="b"/>
          <a:lstStyle>
            <a:lvl1pPr algn="l">
              <a:defRPr sz="1200" b="1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picture caption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367" y="612742"/>
            <a:ext cx="5486400" cy="41149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05674" indent="0">
              <a:buNone/>
              <a:defRPr sz="1300"/>
            </a:lvl2pPr>
            <a:lvl3pPr marL="411349" indent="0">
              <a:buNone/>
              <a:defRPr sz="1100"/>
            </a:lvl3pPr>
            <a:lvl4pPr marL="617023" indent="0">
              <a:buNone/>
              <a:defRPr sz="900"/>
            </a:lvl4pPr>
            <a:lvl5pPr marL="822697" indent="0">
              <a:buNone/>
              <a:defRPr sz="900"/>
            </a:lvl5pPr>
            <a:lvl6pPr marL="1028371" indent="0">
              <a:buNone/>
              <a:defRPr sz="900"/>
            </a:lvl6pPr>
            <a:lvl7pPr marL="1234046" indent="0">
              <a:buNone/>
              <a:defRPr sz="900"/>
            </a:lvl7pPr>
            <a:lvl8pPr marL="1439720" indent="0">
              <a:buNone/>
              <a:defRPr sz="900"/>
            </a:lvl8pPr>
            <a:lvl9pPr marL="1645394" indent="0">
              <a:buNone/>
              <a:defRPr sz="9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367" y="5367565"/>
            <a:ext cx="5486400" cy="8048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05674" indent="0">
              <a:buNone/>
              <a:defRPr sz="500"/>
            </a:lvl2pPr>
            <a:lvl3pPr marL="411349" indent="0">
              <a:buNone/>
              <a:defRPr sz="400"/>
            </a:lvl3pPr>
            <a:lvl4pPr marL="617023" indent="0">
              <a:buNone/>
              <a:defRPr sz="400"/>
            </a:lvl4pPr>
            <a:lvl5pPr marL="822697" indent="0">
              <a:buNone/>
              <a:defRPr sz="400"/>
            </a:lvl5pPr>
            <a:lvl6pPr marL="1028371" indent="0">
              <a:buNone/>
              <a:defRPr sz="400"/>
            </a:lvl6pPr>
            <a:lvl7pPr marL="1234046" indent="0">
              <a:buNone/>
              <a:defRPr sz="400"/>
            </a:lvl7pPr>
            <a:lvl8pPr marL="1439720" indent="0">
              <a:buNone/>
              <a:defRPr sz="400"/>
            </a:lvl8pPr>
            <a:lvl9pPr marL="1645394" indent="0">
              <a:buNone/>
              <a:defRPr sz="400"/>
            </a:lvl9pPr>
          </a:lstStyle>
          <a:p>
            <a:pPr lvl="0"/>
            <a:r>
              <a:rPr lang="en-US" dirty="0" smtClean="0"/>
              <a:t>Edit slide title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228000"/>
            <a:ext cx="2226757" cy="5349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7"/>
          <a:stretch/>
        </p:blipFill>
        <p:spPr>
          <a:xfrm>
            <a:off x="7236296" y="6045992"/>
            <a:ext cx="1512168" cy="82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223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1245"/>
            <a:ext cx="5483543" cy="108408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49560"/>
            <a:ext cx="4080510" cy="3633604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6290" y="2349560"/>
            <a:ext cx="4080510" cy="3633604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36296" y="5949280"/>
            <a:ext cx="1512168" cy="82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3537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Content Slide (UoE + Rosl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476672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baseline="0">
                <a:solidFill>
                  <a:srgbClr val="002D62"/>
                </a:solidFill>
                <a:latin typeface="Myriad Pro" pitchFamily="34" charset="0"/>
                <a:ea typeface="Adobe Fan Heiti Std B" pitchFamily="34" charset="-128"/>
              </a:defRPr>
            </a:lvl1pPr>
          </a:lstStyle>
          <a:p>
            <a:r>
              <a:rPr lang="en-US" dirty="0" smtClean="0"/>
              <a:t>Click to edit slide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381000" y="1752600"/>
            <a:ext cx="8305800" cy="41910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3523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19E14-B48C-47D6-A280-AEAB36CAAC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750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Content Slide (Uo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476672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baseline="0">
                <a:solidFill>
                  <a:srgbClr val="002D62"/>
                </a:solidFill>
                <a:latin typeface="Myriad Pro" pitchFamily="34" charset="0"/>
                <a:ea typeface="Adobe Fan Heiti Std B" pitchFamily="34" charset="-128"/>
              </a:defRPr>
            </a:lvl1pPr>
          </a:lstStyle>
          <a:p>
            <a:r>
              <a:rPr lang="en-US" dirty="0" smtClean="0"/>
              <a:t>Click to edit slide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381000" y="1752600"/>
            <a:ext cx="8305800" cy="41910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7004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(Uo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5536" y="3429000"/>
            <a:ext cx="8280920" cy="244827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tx2"/>
                </a:solidFill>
                <a:latin typeface="Myriad Pro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enter author details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1700808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 baseline="0">
                <a:solidFill>
                  <a:srgbClr val="002D62"/>
                </a:solidFill>
                <a:latin typeface="Myriad Pro" pitchFamily="34" charset="0"/>
                <a:ea typeface="Adobe Fan Heiti Std B" pitchFamily="34" charset="-128"/>
              </a:defRPr>
            </a:lvl1pPr>
          </a:lstStyle>
          <a:p>
            <a:r>
              <a:rPr lang="en-US" dirty="0" smtClean="0"/>
              <a:t>Click to edit presentation title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2362200"/>
            <a:ext cx="8291512" cy="76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9480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Side Image (Uo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476672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baseline="0">
                <a:solidFill>
                  <a:srgbClr val="002D62"/>
                </a:solidFill>
                <a:latin typeface="Myriad Pro" pitchFamily="34" charset="0"/>
                <a:ea typeface="Adobe Fan Heiti Std B" pitchFamily="34" charset="-128"/>
              </a:defRPr>
            </a:lvl1pPr>
          </a:lstStyle>
          <a:p>
            <a:r>
              <a:rPr lang="en-US" dirty="0" smtClean="0"/>
              <a:t>Click to edit slide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381000" y="1752600"/>
            <a:ext cx="5715000" cy="41910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1"/>
          </p:nvPr>
        </p:nvSpPr>
        <p:spPr>
          <a:xfrm>
            <a:off x="6629400" y="1752600"/>
            <a:ext cx="2057400" cy="41910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04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Split Page (Uo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476672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baseline="0">
                <a:solidFill>
                  <a:srgbClr val="002D62"/>
                </a:solidFill>
                <a:latin typeface="Myriad Pro" pitchFamily="34" charset="0"/>
                <a:ea typeface="Adobe Fan Heiti Std B" pitchFamily="34" charset="-128"/>
              </a:defRPr>
            </a:lvl1pPr>
          </a:lstStyle>
          <a:p>
            <a:r>
              <a:rPr lang="en-US" dirty="0" smtClean="0"/>
              <a:t>Click to edit slide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381000" y="1752600"/>
            <a:ext cx="3960000" cy="41910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724400" y="1752600"/>
            <a:ext cx="3960000" cy="41910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9314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- Bottom Image (Uo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476672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baseline="0">
                <a:solidFill>
                  <a:srgbClr val="002D62"/>
                </a:solidFill>
                <a:latin typeface="Myriad Pro" pitchFamily="34" charset="0"/>
                <a:ea typeface="Adobe Fan Heiti Std B" pitchFamily="34" charset="-128"/>
              </a:defRPr>
            </a:lvl1pPr>
          </a:lstStyle>
          <a:p>
            <a:r>
              <a:rPr lang="en-US" dirty="0" smtClean="0"/>
              <a:t>Click to edit slide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381000" y="1752600"/>
            <a:ext cx="8305800" cy="25146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1"/>
          </p:nvPr>
        </p:nvSpPr>
        <p:spPr>
          <a:xfrm>
            <a:off x="381000" y="4495800"/>
            <a:ext cx="8305800" cy="13716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7461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.2 - (OnCampus) Main Content Slide">
    <p:bg>
      <p:bgPr>
        <a:solidFill>
          <a:srgbClr val="FFF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476672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baseline="0">
                <a:solidFill>
                  <a:schemeClr val="tx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slide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381000" y="1752600"/>
            <a:ext cx="8305800" cy="419100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228000"/>
            <a:ext cx="2226757" cy="5349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7"/>
          <a:stretch/>
        </p:blipFill>
        <p:spPr>
          <a:xfrm>
            <a:off x="7236296" y="6045992"/>
            <a:ext cx="1512168" cy="82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95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(UoE + Rosl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5536" y="3124200"/>
            <a:ext cx="8280920" cy="275307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tx2"/>
                </a:solidFill>
                <a:latin typeface="Myriad Pro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author details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1700808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 baseline="0">
                <a:solidFill>
                  <a:srgbClr val="002D62"/>
                </a:solidFill>
                <a:latin typeface="Myriad Pro" pitchFamily="34" charset="0"/>
                <a:ea typeface="Adobe Fan Heiti Std B" pitchFamily="34" charset="-128"/>
              </a:defRPr>
            </a:lvl1pPr>
          </a:lstStyle>
          <a:p>
            <a:r>
              <a:rPr lang="en-US" dirty="0" smtClean="0"/>
              <a:t>Click to edit Presentation Title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2362200"/>
            <a:ext cx="8291512" cy="76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Subtitle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33400"/>
            <a:ext cx="2535936" cy="60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608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Side Image (UoE + Rosl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476672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baseline="0">
                <a:solidFill>
                  <a:srgbClr val="002D62"/>
                </a:solidFill>
                <a:latin typeface="Myriad Pro" pitchFamily="34" charset="0"/>
                <a:ea typeface="Adobe Fan Heiti Std B" pitchFamily="34" charset="-128"/>
              </a:defRPr>
            </a:lvl1pPr>
          </a:lstStyle>
          <a:p>
            <a:r>
              <a:rPr lang="en-US" dirty="0" smtClean="0"/>
              <a:t>Click to edit slide title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33684"/>
            <a:ext cx="2219943" cy="524020"/>
          </a:xfrm>
          <a:prstGeom prst="rect">
            <a:avLst/>
          </a:prstGeom>
          <a:noFill/>
        </p:spPr>
      </p:pic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381000" y="1752600"/>
            <a:ext cx="5715000" cy="41910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1"/>
          </p:nvPr>
        </p:nvSpPr>
        <p:spPr>
          <a:xfrm>
            <a:off x="6629400" y="1752600"/>
            <a:ext cx="2057400" cy="41910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36296" y="5949280"/>
            <a:ext cx="1512168" cy="82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179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Split Page (UoE + Rosl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476672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baseline="0">
                <a:solidFill>
                  <a:srgbClr val="002D62"/>
                </a:solidFill>
                <a:latin typeface="Myriad Pro" pitchFamily="34" charset="0"/>
                <a:ea typeface="Adobe Fan Heiti Std B" pitchFamily="34" charset="-128"/>
              </a:defRPr>
            </a:lvl1pPr>
          </a:lstStyle>
          <a:p>
            <a:r>
              <a:rPr lang="en-US" dirty="0" smtClean="0"/>
              <a:t>Click to edit slide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381000" y="1752600"/>
            <a:ext cx="3960000" cy="41910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1"/>
          </p:nvPr>
        </p:nvSpPr>
        <p:spPr>
          <a:xfrm>
            <a:off x="4724400" y="1752600"/>
            <a:ext cx="3960000" cy="41910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1525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- Bottom Image  (UoE + Rosl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476672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baseline="0">
                <a:solidFill>
                  <a:srgbClr val="002D62"/>
                </a:solidFill>
                <a:latin typeface="Myriad Pro" pitchFamily="34" charset="0"/>
                <a:ea typeface="Adobe Fan Heiti Std B" pitchFamily="34" charset="-128"/>
              </a:defRPr>
            </a:lvl1pPr>
          </a:lstStyle>
          <a:p>
            <a:r>
              <a:rPr lang="en-US" dirty="0" smtClean="0"/>
              <a:t>Click to edit slide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381000" y="1752600"/>
            <a:ext cx="8305800" cy="25146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1"/>
          </p:nvPr>
        </p:nvSpPr>
        <p:spPr>
          <a:xfrm>
            <a:off x="381000" y="4495800"/>
            <a:ext cx="8305800" cy="13716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8895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.2 - (OnCampus) Main Content Slide (no logos)">
    <p:bg>
      <p:bgPr>
        <a:solidFill>
          <a:srgbClr val="FFF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476672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baseline="0">
                <a:solidFill>
                  <a:schemeClr val="tx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slide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381000" y="1752600"/>
            <a:ext cx="8305800" cy="419100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9559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.3 - (OnCampus) Content With Side Image">
    <p:bg>
      <p:bgPr>
        <a:solidFill>
          <a:srgbClr val="FFF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476672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baseline="0">
                <a:solidFill>
                  <a:schemeClr val="tx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slide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381000" y="1752600"/>
            <a:ext cx="5715000" cy="41910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6629400" y="1752600"/>
            <a:ext cx="2057400" cy="41910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>
            <a:lvl1pPr>
              <a:defRPr sz="24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add text or add media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228000"/>
            <a:ext cx="2226757" cy="5349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7"/>
          <a:stretch/>
        </p:blipFill>
        <p:spPr>
          <a:xfrm>
            <a:off x="7236296" y="6045992"/>
            <a:ext cx="1512168" cy="82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536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.4 - (OnCampus) Content With Split Page">
    <p:bg>
      <p:bgPr>
        <a:solidFill>
          <a:srgbClr val="FFF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476672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baseline="0">
                <a:solidFill>
                  <a:schemeClr val="tx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slide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381000" y="1752600"/>
            <a:ext cx="3960000" cy="41910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text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4724400" y="1752600"/>
            <a:ext cx="3960000" cy="419100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Edit text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228000"/>
            <a:ext cx="2226757" cy="5349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7"/>
          <a:stretch/>
        </p:blipFill>
        <p:spPr>
          <a:xfrm>
            <a:off x="7236296" y="6045992"/>
            <a:ext cx="1512168" cy="82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55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.5 - (OnCampus) Content With Bottom Image">
    <p:bg>
      <p:bgPr>
        <a:solidFill>
          <a:srgbClr val="FFF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476672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baseline="0">
                <a:solidFill>
                  <a:schemeClr val="tx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slide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381000" y="1752600"/>
            <a:ext cx="8305800" cy="251460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Edit text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381000" y="4495800"/>
            <a:ext cx="8305800" cy="13716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dirty="0" smtClean="0"/>
              <a:t>Click to edit text </a:t>
            </a:r>
          </a:p>
          <a:p>
            <a:pPr lvl="0"/>
            <a:endParaRPr lang="en-US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228000"/>
            <a:ext cx="2226757" cy="5349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7"/>
          <a:stretch/>
        </p:blipFill>
        <p:spPr>
          <a:xfrm>
            <a:off x="7236296" y="6045992"/>
            <a:ext cx="1512168" cy="82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534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.6 - (OnCampus) Title With Blank Space (with logos)">
    <p:bg>
      <p:bgPr>
        <a:solidFill>
          <a:srgbClr val="FFF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476672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baseline="0">
                <a:solidFill>
                  <a:schemeClr val="tx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slide title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228000"/>
            <a:ext cx="2226757" cy="5349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7"/>
          <a:stretch/>
        </p:blipFill>
        <p:spPr>
          <a:xfrm>
            <a:off x="7236296" y="6045992"/>
            <a:ext cx="1512168" cy="82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62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.6 - (OnCampus) Title With Blank Space (no logos)">
    <p:bg>
      <p:bgPr>
        <a:solidFill>
          <a:srgbClr val="FFF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476672"/>
            <a:ext cx="829126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baseline="0">
                <a:solidFill>
                  <a:schemeClr val="tx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slide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657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.7 - (OnCampus) Blank Slide">
    <p:bg>
      <p:bgPr>
        <a:solidFill>
          <a:srgbClr val="FFF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-1428751" y="0"/>
            <a:ext cx="1428751" cy="544664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slide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6499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473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674" r:id="rId16"/>
    <p:sldLayoutId id="2147483688" r:id="rId17"/>
    <p:sldLayoutId id="2147483689" r:id="rId18"/>
    <p:sldLayoutId id="2147483690" r:id="rId19"/>
    <p:sldLayoutId id="2147483691" r:id="rId20"/>
    <p:sldLayoutId id="2147483693" r:id="rId21"/>
    <p:sldLayoutId id="2147483694" r:id="rId22"/>
    <p:sldLayoutId id="2147483695" r:id="rId23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8291264" cy="696212"/>
          </a:xfrm>
        </p:spPr>
        <p:txBody>
          <a:bodyPr>
            <a:normAutofit/>
          </a:bodyPr>
          <a:lstStyle/>
          <a:p>
            <a:r>
              <a:rPr lang="en-US" dirty="0" smtClean="0"/>
              <a:t>Audio and video set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380999" y="1545628"/>
            <a:ext cx="3935609" cy="4397971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 smtClean="0"/>
              <a:t>Step 1: Click on the purple tab </a:t>
            </a:r>
            <a:br>
              <a:rPr lang="en-US" sz="1600" b="1" dirty="0" smtClean="0"/>
            </a:br>
            <a:r>
              <a:rPr lang="en-US" sz="1600" dirty="0" smtClean="0"/>
              <a:t>(bottom right)</a:t>
            </a:r>
          </a:p>
          <a:p>
            <a:endParaRPr lang="en-US" sz="1600" dirty="0" smtClean="0"/>
          </a:p>
          <a:p>
            <a:pPr marL="0" indent="0">
              <a:buNone/>
            </a:pPr>
            <a:r>
              <a:rPr lang="en-US" sz="1600" b="1" dirty="0" smtClean="0"/>
              <a:t>Step 2: Set up camera and microphone settings</a:t>
            </a:r>
            <a:endParaRPr lang="en-GB" sz="1600" b="1" dirty="0" smtClean="0"/>
          </a:p>
          <a:p>
            <a:r>
              <a:rPr lang="en-GB" sz="1400" dirty="0" smtClean="0"/>
              <a:t>Open Collaborate Panel Icon at (bottom right) &gt; My Settings icon (looks like a cog).</a:t>
            </a:r>
          </a:p>
          <a:p>
            <a:r>
              <a:rPr lang="en-GB" sz="1400" dirty="0" smtClean="0"/>
              <a:t>Click on </a:t>
            </a:r>
            <a:r>
              <a:rPr lang="en-GB" sz="1400" b="1" dirty="0" smtClean="0"/>
              <a:t>Audio and Video Settings</a:t>
            </a:r>
            <a:r>
              <a:rPr lang="en-GB" sz="1400" dirty="0" smtClean="0"/>
              <a:t>, then </a:t>
            </a:r>
            <a:r>
              <a:rPr lang="en-GB" sz="1400" b="1" dirty="0" smtClean="0"/>
              <a:t>Set up your camera and microphone</a:t>
            </a:r>
            <a:r>
              <a:rPr lang="en-GB" sz="1400" dirty="0" smtClean="0"/>
              <a:t>.</a:t>
            </a:r>
          </a:p>
          <a:p>
            <a:r>
              <a:rPr lang="en-GB" sz="1400" dirty="0" smtClean="0"/>
              <a:t>Preview your audio and camera.</a:t>
            </a:r>
          </a:p>
          <a:p>
            <a:endParaRPr lang="en-GB" sz="1600" dirty="0" smtClean="0"/>
          </a:p>
          <a:p>
            <a:pPr marL="0" indent="0">
              <a:buNone/>
            </a:pPr>
            <a:r>
              <a:rPr lang="en-GB" sz="1600" b="1" dirty="0" smtClean="0"/>
              <a:t>Step 3: Set up speaker and microphone volume</a:t>
            </a:r>
          </a:p>
          <a:p>
            <a:r>
              <a:rPr lang="en-GB" sz="1400" dirty="0" smtClean="0"/>
              <a:t>My Settings icon.</a:t>
            </a:r>
          </a:p>
          <a:p>
            <a:r>
              <a:rPr lang="en-GB" sz="1400" dirty="0" smtClean="0"/>
              <a:t>Click on </a:t>
            </a:r>
            <a:r>
              <a:rPr lang="en-GB" sz="1400" b="1" dirty="0" smtClean="0"/>
              <a:t>Audio and Video Settings </a:t>
            </a:r>
            <a:r>
              <a:rPr lang="en-GB" sz="1400" dirty="0" smtClean="0"/>
              <a:t>and adjust your speaker and microphone volume</a:t>
            </a:r>
            <a:r>
              <a:rPr lang="en-GB" sz="1600" dirty="0" smtClean="0"/>
              <a:t>.  </a:t>
            </a:r>
            <a:endParaRPr lang="en-GB" sz="16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4238" y="2460248"/>
            <a:ext cx="3992562" cy="2525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50839" y="5493978"/>
            <a:ext cx="1571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My Settings Icon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 flipV="1">
            <a:off x="8326268" y="5035443"/>
            <a:ext cx="10784" cy="432048"/>
          </a:xfrm>
          <a:prstGeom prst="straightConnector1">
            <a:avLst/>
          </a:prstGeom>
          <a:solidFill>
            <a:srgbClr val="FFFF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</p:cxnSp>
      <p:sp>
        <p:nvSpPr>
          <p:cNvPr id="11" name="Rectangle 10"/>
          <p:cNvSpPr/>
          <p:nvPr/>
        </p:nvSpPr>
        <p:spPr bwMode="auto">
          <a:xfrm>
            <a:off x="7008649" y="3150226"/>
            <a:ext cx="1701341" cy="262791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>
            <a:prstTxWarp prst="textNoShape">
              <a:avLst/>
            </a:prstTxWarp>
          </a:bodyPr>
          <a:lstStyle/>
          <a:p>
            <a:pPr marL="228600" marR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7008650" y="3665419"/>
            <a:ext cx="1701341" cy="1038451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>
            <a:prstTxWarp prst="textNoShape">
              <a:avLst/>
            </a:prstTxWarp>
          </a:bodyPr>
          <a:lstStyle/>
          <a:p>
            <a:pPr marL="228600" marR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8136352" y="4751329"/>
            <a:ext cx="360040" cy="27087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>
            <a:prstTxWarp prst="textNoShape">
              <a:avLst/>
            </a:prstTxWarp>
          </a:bodyPr>
          <a:lstStyle/>
          <a:p>
            <a:pPr marL="228600" marR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</p:txBody>
      </p:sp>
      <p:pic>
        <p:nvPicPr>
          <p:cNvPr id="13" name="Picture 12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51605" y="1563126"/>
            <a:ext cx="4735195" cy="3892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Oval 5"/>
          <p:cNvSpPr/>
          <p:nvPr/>
        </p:nvSpPr>
        <p:spPr>
          <a:xfrm>
            <a:off x="8120642" y="1401212"/>
            <a:ext cx="872421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83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Accessing the chat feature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381000" y="1752600"/>
            <a:ext cx="3789728" cy="4191000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/>
              <a:t>Click on the purple tab </a:t>
            </a:r>
          </a:p>
          <a:p>
            <a:pPr marL="0" indent="0">
              <a:buNone/>
            </a:pPr>
            <a:r>
              <a:rPr lang="en-GB" sz="2000" dirty="0" smtClean="0"/>
              <a:t>(bottom right)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Click on the bubble icon: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Type here and hit ‘return/enter’ for it to show to the rest of the virtual room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15456" y="1824546"/>
            <a:ext cx="4735195" cy="3892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64753" y="2329265"/>
            <a:ext cx="1741170" cy="43995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9"/>
          <a:stretch/>
        </p:blipFill>
        <p:spPr bwMode="auto">
          <a:xfrm>
            <a:off x="4129722" y="3233628"/>
            <a:ext cx="2475206" cy="8662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Oval 8"/>
          <p:cNvSpPr/>
          <p:nvPr/>
        </p:nvSpPr>
        <p:spPr>
          <a:xfrm>
            <a:off x="3940483" y="3527045"/>
            <a:ext cx="9906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099905" y="5409296"/>
            <a:ext cx="3064848" cy="8382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8013624" y="1638173"/>
            <a:ext cx="872421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40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Audio check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subTitle" idx="10"/>
          </p:nvPr>
        </p:nvSpPr>
        <p:spPr>
          <a:xfrm>
            <a:off x="381000" y="1752600"/>
            <a:ext cx="8305800" cy="4191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Can you hear the presenter talking?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Please raise your virtual hand if you can hear.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492" y="4121641"/>
            <a:ext cx="2775015" cy="7322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81600" y="3886200"/>
            <a:ext cx="1066800" cy="1143000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2995600"/>
              </p:ext>
            </p:extLst>
          </p:nvPr>
        </p:nvGraphicFramePr>
        <p:xfrm>
          <a:off x="5248307" y="4139834"/>
          <a:ext cx="7112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Image" r:id="rId4" imgW="711000" imgH="685440" progId="Photoshop.Image.18">
                  <p:embed/>
                </p:oleObj>
              </mc:Choice>
              <mc:Fallback>
                <p:oleObj name="Image" r:id="rId4" imgW="711000" imgH="685440" progId="Photoshop.Image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48307" y="4139834"/>
                        <a:ext cx="7112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270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0"/>
          </p:nvPr>
        </p:nvSpPr>
        <p:spPr>
          <a:xfrm>
            <a:off x="2910689" y="286192"/>
            <a:ext cx="5776111" cy="1828120"/>
          </a:xfrm>
        </p:spPr>
        <p:txBody>
          <a:bodyPr/>
          <a:lstStyle/>
          <a:p>
            <a:r>
              <a:rPr lang="en-GB" sz="1600" b="1" dirty="0" smtClean="0"/>
              <a:t>Text/Audio/Webcams</a:t>
            </a:r>
            <a:r>
              <a:rPr lang="en-GB" sz="1600" dirty="0" smtClean="0"/>
              <a:t>: the lecturer or facilitator will advise about the format of the session.</a:t>
            </a:r>
          </a:p>
          <a:p>
            <a:r>
              <a:rPr lang="en-GB" sz="1600" dirty="0" smtClean="0"/>
              <a:t>During discussions, please use the </a:t>
            </a:r>
            <a:r>
              <a:rPr lang="en-GB" sz="1600" b="1" dirty="0" smtClean="0"/>
              <a:t>raise your hand </a:t>
            </a:r>
            <a:r>
              <a:rPr lang="en-GB" sz="1600" dirty="0" smtClean="0"/>
              <a:t>function and wait for the lecturer or facilitator to ask you to speak.  </a:t>
            </a:r>
          </a:p>
          <a:p>
            <a:r>
              <a:rPr lang="en-GB" sz="1600" b="1" dirty="0" smtClean="0"/>
              <a:t>Mute your microphone </a:t>
            </a:r>
            <a:r>
              <a:rPr lang="en-GB" sz="1600" dirty="0" smtClean="0"/>
              <a:t>unless it’s your turn to speak.  </a:t>
            </a:r>
          </a:p>
          <a:p>
            <a:endParaRPr lang="en-GB" sz="1600" dirty="0"/>
          </a:p>
        </p:txBody>
      </p:sp>
      <p:pic>
        <p:nvPicPr>
          <p:cNvPr id="6" name="Picture 5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805A651C-7A1B-4E46-905D-71C3F2066FC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60" y="5927342"/>
            <a:ext cx="1337606" cy="592369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4BFC3DDE-2C0B-DE4C-BF34-6FB874BFFA6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345" y="3128438"/>
            <a:ext cx="698196" cy="7349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718B81-5AD8-6941-AA01-8DAD6E5D1C2C}"/>
              </a:ext>
            </a:extLst>
          </p:cNvPr>
          <p:cNvSpPr txBox="1"/>
          <p:nvPr/>
        </p:nvSpPr>
        <p:spPr>
          <a:xfrm>
            <a:off x="251419" y="2599628"/>
            <a:ext cx="2529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Identity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8A2D8F4-0EDC-6E46-81E3-F644048C57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289" y="911516"/>
            <a:ext cx="585950" cy="802498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2966812" y="2438400"/>
            <a:ext cx="5872388" cy="222747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is my name displayed? </a:t>
            </a: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is displayed to the </a:t>
            </a: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lecturer/facilitator/students/you. 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helps to keep the learning space secure, support academic community and student engagement, and run the session effectively.</a:t>
            </a:r>
          </a:p>
          <a:p>
            <a:pPr>
              <a:spcAft>
                <a:spcPts val="600"/>
              </a:spcAft>
            </a:pPr>
            <a:r>
              <a:rPr lang="en-GB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I have to turn my video on? </a:t>
            </a: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you don’t have to.  </a:t>
            </a: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However, 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turning your video on when you speak can make it easier for us to get to know each other and work together</a:t>
            </a: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4"/>
          <p:cNvSpPr txBox="1">
            <a:spLocks/>
          </p:cNvSpPr>
          <p:nvPr/>
        </p:nvSpPr>
        <p:spPr>
          <a:xfrm>
            <a:off x="2966812" y="5029200"/>
            <a:ext cx="5872388" cy="15259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lecturer/facilitator will tell you </a:t>
            </a:r>
            <a:r>
              <a:rPr lang="en-GB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 session is being recorded or not.</a:t>
            </a:r>
          </a:p>
          <a:p>
            <a:pPr>
              <a:spcAft>
                <a:spcPts val="600"/>
              </a:spcAft>
            </a:pP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lecturer/facilitator will tell you </a:t>
            </a:r>
            <a:r>
              <a:rPr lang="en-GB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whenever recording starts and stops.</a:t>
            </a:r>
          </a:p>
          <a:p>
            <a:pPr>
              <a:spcAft>
                <a:spcPts val="600"/>
              </a:spcAft>
            </a:pP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 information about recording is on the next slide</a:t>
            </a: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77200" y="6687654"/>
            <a:ext cx="11032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DEU-2020v1.5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718B81-5AD8-6941-AA01-8DAD6E5D1C2C}"/>
              </a:ext>
            </a:extLst>
          </p:cNvPr>
          <p:cNvSpPr txBox="1"/>
          <p:nvPr/>
        </p:nvSpPr>
        <p:spPr>
          <a:xfrm>
            <a:off x="228599" y="4961185"/>
            <a:ext cx="2529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This class may be recorded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718B81-5AD8-6941-AA01-8DAD6E5D1C2C}"/>
              </a:ext>
            </a:extLst>
          </p:cNvPr>
          <p:cNvSpPr txBox="1"/>
          <p:nvPr/>
        </p:nvSpPr>
        <p:spPr>
          <a:xfrm>
            <a:off x="274242" y="286192"/>
            <a:ext cx="2484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Etiquette</a:t>
            </a:r>
            <a:endParaRPr lang="en-GB" sz="2400" b="1" dirty="0">
              <a:latin typeface="Arial" panose="020B0604020202020204" pitchFamily="34" charset="0"/>
              <a:ea typeface="Adobe Fan Heiti Std B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89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Recording (if applicable)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en-GB" sz="1800" b="1" dirty="0" smtClean="0"/>
              <a:t>This session will now be recorded. </a:t>
            </a:r>
            <a:r>
              <a:rPr lang="en-GB" sz="1800" dirty="0" smtClean="0"/>
              <a:t>Any further information that you provide during a session is optional and in doing so you give us consent to process this information. </a:t>
            </a:r>
          </a:p>
          <a:p>
            <a:endParaRPr lang="en-GB" sz="1800" dirty="0" smtClean="0"/>
          </a:p>
          <a:p>
            <a:r>
              <a:rPr lang="en-GB" sz="1800" b="1" dirty="0" smtClean="0"/>
              <a:t>Who can view the recording?</a:t>
            </a:r>
            <a:r>
              <a:rPr lang="en-GB" sz="1800" dirty="0" smtClean="0"/>
              <a:t> Only the students and staff on this course (unless advised otherwise e.g. for future use). You must not share it further.  </a:t>
            </a:r>
          </a:p>
          <a:p>
            <a:pPr lvl="1"/>
            <a:r>
              <a:rPr lang="en-GB" sz="1800" dirty="0" smtClean="0"/>
              <a:t>To do so would breach University regulations, copyright law and, perhaps most importantly, the trust that’s required between us all to keep your learning environment safe. </a:t>
            </a:r>
          </a:p>
          <a:p>
            <a:endParaRPr lang="en-GB" sz="1800" dirty="0" smtClean="0"/>
          </a:p>
          <a:p>
            <a:r>
              <a:rPr lang="en-GB" sz="1800" b="1" dirty="0" smtClean="0"/>
              <a:t>Is the text chat recorded?</a:t>
            </a:r>
            <a:r>
              <a:rPr lang="en-GB" sz="1800" dirty="0" smtClean="0"/>
              <a:t> Normally, yes. The lecturer or facilitator will tell you whether the chat is anonymous or identifiable.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77200" y="6687654"/>
            <a:ext cx="11032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DEU-2020v1.5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22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8291264" cy="642450"/>
          </a:xfrm>
        </p:spPr>
        <p:txBody>
          <a:bodyPr>
            <a:normAutofit fontScale="90000"/>
          </a:bodyPr>
          <a:lstStyle/>
          <a:p>
            <a:r>
              <a:rPr lang="en-US" smtClean="0"/>
              <a:t>Undergrad </a:t>
            </a:r>
            <a:r>
              <a:rPr lang="en-US" dirty="0"/>
              <a:t>Student Tech Ambassadors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380999" y="1545628"/>
            <a:ext cx="6172201" cy="4550372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Undergrad Student Tech Ambassadors </a:t>
            </a:r>
            <a:r>
              <a:rPr lang="en-GB" sz="2400" dirty="0" smtClean="0"/>
              <a:t>may be available in this session </a:t>
            </a:r>
            <a:r>
              <a:rPr lang="en-GB" sz="2400" dirty="0"/>
              <a:t>to help </a:t>
            </a:r>
            <a:r>
              <a:rPr lang="en-GB" sz="2400" dirty="0" smtClean="0"/>
              <a:t>lecturers </a:t>
            </a:r>
            <a:r>
              <a:rPr lang="en-GB" sz="2400" dirty="0"/>
              <a:t>with </a:t>
            </a:r>
            <a:r>
              <a:rPr lang="en-GB" sz="2400" dirty="0" smtClean="0"/>
              <a:t>some technical </a:t>
            </a:r>
            <a:r>
              <a:rPr lang="en-GB" sz="2400" dirty="0"/>
              <a:t>issues during their presentation.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If a presenter would like assistance, they can call on a Tech Ambassador.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 smtClean="0"/>
              <a:t>Tech Ambassadors – please send a private message to the lecturer to let them know you are available in the session.</a:t>
            </a:r>
            <a:endParaRPr lang="en-GB" sz="2400" dirty="0"/>
          </a:p>
        </p:txBody>
      </p:sp>
      <p:pic>
        <p:nvPicPr>
          <p:cNvPr id="14" name="Content Placeholder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501" y="1752600"/>
            <a:ext cx="2019198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7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DSVS 4-3 Slides - UG">
  <a:themeElements>
    <a:clrScheme name="UoE Colours-2">
      <a:dk1>
        <a:srgbClr val="00325F"/>
      </a:dk1>
      <a:lt1>
        <a:srgbClr val="FFFFFF"/>
      </a:lt1>
      <a:dk2>
        <a:srgbClr val="6C6C6C"/>
      </a:dk2>
      <a:lt2>
        <a:srgbClr val="FFFFFF"/>
      </a:lt2>
      <a:accent1>
        <a:srgbClr val="0091B5"/>
      </a:accent1>
      <a:accent2>
        <a:srgbClr val="AC0040"/>
      </a:accent2>
      <a:accent3>
        <a:srgbClr val="C2D3DF"/>
      </a:accent3>
      <a:accent4>
        <a:srgbClr val="F4AA00"/>
      </a:accent4>
      <a:accent5>
        <a:srgbClr val="810262"/>
      </a:accent5>
      <a:accent6>
        <a:srgbClr val="457E81"/>
      </a:accent6>
      <a:hlink>
        <a:srgbClr val="CD5A13"/>
      </a:hlink>
      <a:folHlink>
        <a:srgbClr val="B8858D"/>
      </a:folHlink>
    </a:clrScheme>
    <a:fontScheme name="R(D)SVS Branding 2014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D7ECDBE3-31C0-4288-AAC9-C441B1E45904}" vid="{F9E5A6BC-F707-4B88-9BFC-245AF49153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RDSVS Template 2017</Template>
  <TotalTime>7986</TotalTime>
  <Words>509</Words>
  <Application>Microsoft Office PowerPoint</Application>
  <PresentationFormat>On-screen Show (4:3)</PresentationFormat>
  <Paragraphs>56</Paragraphs>
  <Slides>6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ＭＳ Ｐゴシック</vt:lpstr>
      <vt:lpstr>Adobe Fan Heiti Std B</vt:lpstr>
      <vt:lpstr>Arial</vt:lpstr>
      <vt:lpstr>Arial Narrow</vt:lpstr>
      <vt:lpstr>Calibri</vt:lpstr>
      <vt:lpstr>Helvetica</vt:lpstr>
      <vt:lpstr>Myriad Pro</vt:lpstr>
      <vt:lpstr>RDSVS 4-3 Slides - UG</vt:lpstr>
      <vt:lpstr>Image</vt:lpstr>
      <vt:lpstr>Audio and video set up</vt:lpstr>
      <vt:lpstr>Accessing the chat feature</vt:lpstr>
      <vt:lpstr>Audio check</vt:lpstr>
      <vt:lpstr>PowerPoint Presentation</vt:lpstr>
      <vt:lpstr>Recording (if applicable)</vt:lpstr>
      <vt:lpstr>Undergrad Student Tech Ambassadors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Threats to mammals</dc:title>
  <dc:creator>MEREDITH Anna</dc:creator>
  <cp:lastModifiedBy>CLARKSON Eoghan</cp:lastModifiedBy>
  <cp:revision>138</cp:revision>
  <cp:lastPrinted>2020-01-20T11:16:30Z</cp:lastPrinted>
  <dcterms:created xsi:type="dcterms:W3CDTF">2006-08-16T00:00:00Z</dcterms:created>
  <dcterms:modified xsi:type="dcterms:W3CDTF">2020-09-28T17:19:23Z</dcterms:modified>
</cp:coreProperties>
</file>